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17C82A-3620-47E4-B1EF-52FAB2F6584E}" type="datetimeFigureOut">
              <a:rPr lang="fa-IR" smtClean="0"/>
              <a:pPr/>
              <a:t>12/12/1443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32A394-1E19-47F2-BC6E-059AC725C5A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مبانی کمکهای اولیه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گرفتن شرح حال</a:t>
            </a:r>
          </a:p>
          <a:p>
            <a:r>
              <a:rPr lang="fa-IR" dirty="0" smtClean="0"/>
              <a:t>معاینه فیزیکی</a:t>
            </a:r>
          </a:p>
          <a:p>
            <a:r>
              <a:rPr lang="fa-IR" dirty="0" smtClean="0"/>
              <a:t>ارزیابی علایم حیاتی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ارزیابی ثانویه: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fa-I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متناسب بامشکل مصدوم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اقدامات درمانی: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مصدوم بیهوش باضربه سر:درازکش وسربالاترازپاهل</a:t>
            </a:r>
          </a:p>
          <a:p>
            <a:r>
              <a:rPr lang="fa-IR" dirty="0" smtClean="0"/>
              <a:t>فردی که مشکل تنفسی دارد ولی هوشیار است:دروضعیتی که راحتتراست</a:t>
            </a:r>
          </a:p>
          <a:p>
            <a:r>
              <a:rPr lang="fa-IR" smtClean="0"/>
              <a:t>-مصدومی که خون زیادی ازدست داده ویادرشوک است باید پاهایش بالاترازسرقرارگیرد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انتقال مصدوم:</a:t>
            </a:r>
            <a:endParaRPr lang="fa-IR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نجات جان مصدوم</a:t>
            </a:r>
          </a:p>
          <a:p>
            <a:r>
              <a:rPr lang="fa-IR" dirty="0" smtClean="0"/>
              <a:t>جلوگیری ازوخیم ترشدن حال مصدوم</a:t>
            </a:r>
          </a:p>
          <a:p>
            <a:r>
              <a:rPr lang="fa-IR" dirty="0" smtClean="0"/>
              <a:t>افزایش احتمال بهبودی مصدوم</a:t>
            </a:r>
          </a:p>
          <a:p>
            <a:r>
              <a:rPr lang="fa-IR" dirty="0" smtClean="0"/>
              <a:t>کاهش درد ورنج مصدوم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اهداف کمکهای اولیه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برخورد مناسب باحادثه ومصدوم</a:t>
            </a:r>
          </a:p>
          <a:p>
            <a:r>
              <a:rPr lang="fa-IR" dirty="0" smtClean="0"/>
              <a:t>ارزیابی صحنه</a:t>
            </a:r>
          </a:p>
          <a:p>
            <a:r>
              <a:rPr lang="fa-IR" dirty="0" smtClean="0"/>
              <a:t>معاینه وارزیابی مصدوم</a:t>
            </a:r>
          </a:p>
          <a:p>
            <a:r>
              <a:rPr lang="fa-IR" dirty="0" smtClean="0"/>
              <a:t>اقدامات درمانی</a:t>
            </a:r>
          </a:p>
          <a:p>
            <a:r>
              <a:rPr lang="fa-IR" dirty="0" smtClean="0"/>
              <a:t>انتقال مصدوم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وظایف امدادگر: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fa-I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حفظ آرامش وخونسردی وانتقال این آرامش به مصدوم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رعایت ایمنی</a:t>
            </a:r>
          </a:p>
          <a:p>
            <a:r>
              <a:rPr lang="fa-IR" dirty="0" smtClean="0"/>
              <a:t>کمک خواستن ازدیگران</a:t>
            </a:r>
          </a:p>
          <a:p>
            <a:r>
              <a:rPr lang="fa-IR" dirty="0" smtClean="0"/>
              <a:t>تقاضای کمک ازمرکزاورژانس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ارزیابی صحنه حادثه: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شماره تلفن خودتان</a:t>
            </a:r>
          </a:p>
          <a:p>
            <a:r>
              <a:rPr lang="fa-IR" dirty="0" smtClean="0"/>
              <a:t>محل دقیق سانحه</a:t>
            </a:r>
          </a:p>
          <a:p>
            <a:r>
              <a:rPr lang="fa-IR" dirty="0" smtClean="0"/>
              <a:t>نوع وشدت حادثه</a:t>
            </a:r>
          </a:p>
          <a:p>
            <a:r>
              <a:rPr lang="fa-IR" dirty="0" smtClean="0"/>
              <a:t>تعداد،جنس وسن تقریبی مصدومین ودرصورت امکان ماهیت جراحت</a:t>
            </a:r>
          </a:p>
          <a:p>
            <a:r>
              <a:rPr lang="fa-IR" dirty="0" smtClean="0"/>
              <a:t>تقاضای کمک ویژه درمواردخاص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تقاضای کمک ازاورژانس: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دسته بندی وکلاسه کردن بیماران پذیرش شونده به گروهای مختلف براساس وخامت حال بالینی یاشدت درد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تریاژ: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برچسب قرمز:حال وخیم وخطرمرگ بدنبال طول کشیدن دخالتهای پزشکی</a:t>
            </a:r>
          </a:p>
          <a:p>
            <a:r>
              <a:rPr lang="fa-IR" dirty="0" smtClean="0">
                <a:solidFill>
                  <a:srgbClr val="FFC000"/>
                </a:solidFill>
              </a:rPr>
              <a:t>برچسب زرد:باوضعیت نسبتا وخیم که بنا به شرایط میتوانددرحالت انتظارقراربگیرد</a:t>
            </a:r>
          </a:p>
          <a:p>
            <a:r>
              <a:rPr lang="fa-IR" dirty="0" smtClean="0">
                <a:solidFill>
                  <a:srgbClr val="00B050"/>
                </a:solidFill>
              </a:rPr>
              <a:t>برچسب سبز:باوضعیت قابل تحمل که نیازبه درمان فوری ندارداماباید زیردرمان اورژانسی قراربگیرد</a:t>
            </a:r>
          </a:p>
          <a:p>
            <a:r>
              <a:rPr lang="fa-IR" dirty="0" smtClean="0"/>
              <a:t>برچسب مشکی:بیمارفوت شده که قابل احیا نبوده وبایدبه سردخانه منتقل شود.</a:t>
            </a:r>
          </a:p>
          <a:p>
            <a:r>
              <a:rPr lang="fa-IR" dirty="0" smtClean="0">
                <a:solidFill>
                  <a:schemeClr val="bg2">
                    <a:lumMod val="50000"/>
                  </a:schemeClr>
                </a:solidFill>
              </a:rPr>
              <a:t>برچسب آبی:درآلودگی شیمیایی ومیکروبی و....</a:t>
            </a:r>
            <a:endParaRPr lang="fa-I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ارزیابی سریع اولیه</a:t>
            </a:r>
          </a:p>
          <a:p>
            <a:r>
              <a:rPr lang="fa-IR" dirty="0" smtClean="0"/>
              <a:t>شناسایی ومراقبت فوری مشکلاتی که حیات مصدوم را تهدید می کند</a:t>
            </a:r>
          </a:p>
          <a:p>
            <a:r>
              <a:rPr lang="fa-IR" dirty="0" smtClean="0"/>
              <a:t>-بیهوشی</a:t>
            </a:r>
          </a:p>
          <a:p>
            <a:r>
              <a:rPr lang="fa-IR" dirty="0" smtClean="0"/>
              <a:t>-ایست قلبی –تنفسی</a:t>
            </a:r>
          </a:p>
          <a:p>
            <a:r>
              <a:rPr lang="fa-IR" dirty="0" smtClean="0"/>
              <a:t>-خونریزی های شدید</a:t>
            </a:r>
          </a:p>
          <a:p>
            <a:r>
              <a:rPr lang="fa-IR" dirty="0" smtClean="0"/>
              <a:t>-شوک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مراحل ارزیابی:</a:t>
            </a:r>
            <a:endParaRPr lang="fa-I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</TotalTime>
  <Words>227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Lucida Sans Unicode</vt:lpstr>
      <vt:lpstr>Verdana</vt:lpstr>
      <vt:lpstr>Wingdings 2</vt:lpstr>
      <vt:lpstr>Wingdings 3</vt:lpstr>
      <vt:lpstr>Concourse</vt:lpstr>
      <vt:lpstr>مبانی کمکهای اولیه</vt:lpstr>
      <vt:lpstr>اهداف کمکهای اولیه</vt:lpstr>
      <vt:lpstr>وظایف امدادگر:</vt:lpstr>
      <vt:lpstr>PowerPoint Presentation</vt:lpstr>
      <vt:lpstr>ارزیابی صحنه حادثه:</vt:lpstr>
      <vt:lpstr>تقاضای کمک ازاورژانس:</vt:lpstr>
      <vt:lpstr>تریاژ:</vt:lpstr>
      <vt:lpstr>PowerPoint Presentation</vt:lpstr>
      <vt:lpstr>مراحل ارزیابی:</vt:lpstr>
      <vt:lpstr>ارزیابی ثانویه:</vt:lpstr>
      <vt:lpstr>اقدامات درمانی:</vt:lpstr>
      <vt:lpstr>انتقال مصدوم: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مبانی کمکهای اولیه</dc:title>
  <dc:creator>user</dc:creator>
  <cp:lastModifiedBy>نيك خواه بابايي ليلا</cp:lastModifiedBy>
  <cp:revision>2</cp:revision>
  <dcterms:created xsi:type="dcterms:W3CDTF">2018-01-07T05:02:51Z</dcterms:created>
  <dcterms:modified xsi:type="dcterms:W3CDTF">2022-07-11T06:44:41Z</dcterms:modified>
</cp:coreProperties>
</file>